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60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236DEB-25C4-4322-B887-BA0E331A9B2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A85F79-E1E8-4023-BE72-E7C87133919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0"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1;&#1076;&#1072;&#1088;\Desktop\&#1051;&#1080;&#1076;&#1080;&#1103;%20-%20&#1041;&#1072;&#1096;&#1082;&#1086;&#1088;&#1090;&#1086;&#1089;&#1090;&#1072;&#1085;%20(www.hotplayer.ru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«БАШҠОРТ ТЕЛЕ - РЕСПУБЛИКАМДЫҢ ДӘҮЛӘТ ТЕЛЕ»</a:t>
            </a:r>
            <a:br>
              <a:rPr lang="ru-RU" sz="3200" dirty="0" smtClean="0"/>
            </a:br>
            <a:r>
              <a:rPr lang="ru-RU" sz="3200" b="0" dirty="0" err="1" smtClean="0"/>
              <a:t>Башҡорт </a:t>
            </a:r>
            <a:r>
              <a:rPr lang="ru-RU" sz="3200" b="0" dirty="0" smtClean="0"/>
              <a:t>теле </a:t>
            </a:r>
            <a:r>
              <a:rPr lang="ru-RU" sz="3200" b="0" dirty="0" err="1" smtClean="0"/>
              <a:t>көнөнә ҡарата </a:t>
            </a:r>
            <a:r>
              <a:rPr lang="ru-RU" sz="3200" b="0" dirty="0" smtClean="0"/>
              <a:t>презентация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Башҡарҙы: Хәйҙәрова Айгөл,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Раевка</a:t>
            </a:r>
            <a:r>
              <a:rPr lang="ru-RU" dirty="0" smtClean="0"/>
              <a:t> </a:t>
            </a:r>
            <a:r>
              <a:rPr lang="ru-RU" dirty="0" err="1" smtClean="0"/>
              <a:t>ауылы</a:t>
            </a:r>
            <a:r>
              <a:rPr lang="ru-RU" dirty="0" smtClean="0"/>
              <a:t> </a:t>
            </a:r>
            <a:r>
              <a:rPr lang="ru-RU" dirty="0" err="1" smtClean="0"/>
              <a:t>гимназияһының</a:t>
            </a:r>
            <a:r>
              <a:rPr lang="ru-RU" dirty="0" smtClean="0"/>
              <a:t> </a:t>
            </a:r>
          </a:p>
          <a:p>
            <a:r>
              <a:rPr lang="ru-RU" dirty="0" smtClean="0"/>
              <a:t>8А </a:t>
            </a:r>
            <a:r>
              <a:rPr lang="ru-RU" dirty="0" err="1" smtClean="0"/>
              <a:t>класы</a:t>
            </a:r>
            <a:r>
              <a:rPr lang="ru-RU" dirty="0" smtClean="0"/>
              <a:t> </a:t>
            </a:r>
            <a:r>
              <a:rPr lang="ru-RU" dirty="0" err="1" smtClean="0"/>
              <a:t>уҡыусыһы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Етәксеһе: Кашапова</a:t>
            </a:r>
            <a:r>
              <a:rPr lang="ru-RU" dirty="0" smtClean="0"/>
              <a:t> Г.Ғ.</a:t>
            </a:r>
          </a:p>
          <a:p>
            <a:endParaRPr lang="ru-RU" dirty="0"/>
          </a:p>
        </p:txBody>
      </p:sp>
      <p:pic>
        <p:nvPicPr>
          <p:cNvPr id="4" name="Лидия - Башкортостан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1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шк кон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070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  <p:transition advClick="0" advTm="21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1,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3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</p:spTree>
  </p:cSld>
  <p:clrMapOvr>
    <a:masterClrMapping/>
  </p:clrMapOvr>
  <p:transition advClick="0" advTm="2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к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24</Words>
  <Application>Microsoft Office PowerPoint</Application>
  <PresentationFormat>Экран (4:3)</PresentationFormat>
  <Paragraphs>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«БАШҠОРТ ТЕЛЕ - РЕСПУБЛИКАМДЫҢ ДӘҮЛӘТ ТЕЛЕ» Башҡорт теле көнөнә ҡарата 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«БАШҠОРТ ТЕЛЕ - РЕСПУБЛИКАМДЫҢ ДӘҮЛӘТ ТЕЛЕ» Башҡорт теле көнөнә ҡарата презентация</dc:title>
  <dc:creator>Айдар</dc:creator>
  <cp:lastModifiedBy>Айдар</cp:lastModifiedBy>
  <cp:revision>2</cp:revision>
  <dcterms:created xsi:type="dcterms:W3CDTF">2020-11-29T18:51:32Z</dcterms:created>
  <dcterms:modified xsi:type="dcterms:W3CDTF">2020-11-29T19:01:08Z</dcterms:modified>
</cp:coreProperties>
</file>